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8" r:id="rId3"/>
    <p:sldId id="260" r:id="rId4"/>
    <p:sldId id="257" r:id="rId5"/>
    <p:sldId id="261" r:id="rId6"/>
    <p:sldId id="262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7" d="100"/>
          <a:sy n="87" d="100"/>
        </p:scale>
        <p:origin x="528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1/8/2018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1/8/2018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1/8/2018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1/8/2018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1/8/2018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1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電腦與手機遊戲製作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期末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Rectangle 1"/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9321189" y="5713466"/>
            <a:ext cx="2678938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TW" altLang="zh-TW" sz="1800" cap="none" dirty="0">
                <a:solidFill>
                  <a:schemeClr val="tx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機械2B 0518004 陳冠廷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創設</a:t>
            </a:r>
            <a:r>
              <a:rPr kumimoji="0" lang="en-US" altLang="zh-TW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2A</a:t>
            </a:r>
            <a:r>
              <a:rPr kumimoji="0" lang="en-US" altLang="zh-TW" sz="18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0518019 謝智哲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資管1A 0624045 王品捷</a:t>
            </a:r>
          </a:p>
        </p:txBody>
      </p:sp>
    </p:spTree>
    <p:extLst>
      <p:ext uri="{BB962C8B-B14F-4D97-AF65-F5344CB8AC3E}">
        <p14:creationId xmlns:p14="http://schemas.microsoft.com/office/powerpoint/2010/main" val="28847919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遊戲介紹</a:t>
            </a:r>
            <a:endParaRPr lang="zh-TW" altLang="en-US" sz="4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141413" y="2287592"/>
            <a:ext cx="9905998" cy="1456592"/>
          </a:xfrm>
        </p:spPr>
        <p:txBody>
          <a:bodyPr/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名稱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城市戰機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玩法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用虛擬搖桿控制戰機，躲避前方而來的炸彈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碰到炸彈則遊戲結束。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941" y="3578470"/>
            <a:ext cx="4459708" cy="2973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1354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遊戲開發構想</a:t>
            </a:r>
            <a:endParaRPr lang="zh-TW" altLang="en-US" sz="4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141413" y="2287592"/>
            <a:ext cx="9905998" cy="3497746"/>
          </a:xfrm>
        </p:spPr>
        <p:txBody>
          <a:bodyPr>
            <a:normAutofit/>
          </a:bodyPr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可閃避炸彈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碰到炸彈及遊戲結束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亂數炸彈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不同模式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可擊毀炸彈、閃避炸彈、計分模式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生命條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道具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加生命、強化攻擊、無敵狀態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不同的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敵人</a:t>
            </a: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2313" y="1125415"/>
            <a:ext cx="4407240" cy="293816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2313" y="3685569"/>
            <a:ext cx="4407240" cy="2920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5178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遊戲開發</a:t>
            </a:r>
            <a:r>
              <a:rPr lang="zh-TW" altLang="en-US" sz="4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進度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141413" y="2287592"/>
            <a:ext cx="9905998" cy="1456592"/>
          </a:xfrm>
        </p:spPr>
        <p:txBody>
          <a:bodyPr/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可閃避炸彈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碰到炸彈及遊戲結束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亂數炸彈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2931" y="3685569"/>
            <a:ext cx="4362303" cy="2887215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2313" y="1107830"/>
            <a:ext cx="4406031" cy="2937354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5604" y="3633720"/>
            <a:ext cx="4424496" cy="2939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6761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870939" y="1872761"/>
            <a:ext cx="2497015" cy="3068516"/>
          </a:xfrm>
        </p:spPr>
        <p:txBody>
          <a:bodyPr>
            <a:normAutofit/>
          </a:bodyPr>
          <a:lstStyle/>
          <a:p>
            <a:r>
              <a:rPr lang="en-US" altLang="zh-TW" sz="7200" b="1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Q&amp;a</a:t>
            </a:r>
            <a:r>
              <a:rPr lang="en-US" altLang="zh-TW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endParaRPr lang="zh-TW" altLang="en-US" sz="4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7582565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387361" y="2013438"/>
            <a:ext cx="3499339" cy="3068516"/>
          </a:xfrm>
        </p:spPr>
        <p:txBody>
          <a:bodyPr>
            <a:normAutofit/>
          </a:bodyPr>
          <a:lstStyle/>
          <a:p>
            <a:r>
              <a:rPr lang="en-US" altLang="zh-TW" sz="7200" b="1" cap="none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Thank</a:t>
            </a:r>
            <a:r>
              <a:rPr lang="en-US" altLang="zh-TW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endParaRPr lang="zh-TW" altLang="en-US" sz="4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89036373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網狀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TM03457485[[fn=網線]]</Template>
  <TotalTime>94</TotalTime>
  <Words>102</Words>
  <Application>Microsoft Office PowerPoint</Application>
  <PresentationFormat>寬螢幕</PresentationFormat>
  <Paragraphs>22</Paragraphs>
  <Slides>6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6</vt:i4>
      </vt:variant>
    </vt:vector>
  </HeadingPairs>
  <TitlesOfParts>
    <vt:vector size="11" baseType="lpstr">
      <vt:lpstr>微軟正黑體</vt:lpstr>
      <vt:lpstr>新細明體</vt:lpstr>
      <vt:lpstr>Arial</vt:lpstr>
      <vt:lpstr>Century Gothic</vt:lpstr>
      <vt:lpstr>網狀</vt:lpstr>
      <vt:lpstr>電腦與手機遊戲製作-期末</vt:lpstr>
      <vt:lpstr>遊戲介紹</vt:lpstr>
      <vt:lpstr>遊戲開發構想</vt:lpstr>
      <vt:lpstr>遊戲開發進度</vt:lpstr>
      <vt:lpstr>Q&amp;a </vt:lpstr>
      <vt:lpstr>Thank 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USER</dc:creator>
  <cp:lastModifiedBy>USER</cp:lastModifiedBy>
  <cp:revision>4</cp:revision>
  <dcterms:created xsi:type="dcterms:W3CDTF">2018-01-07T18:30:20Z</dcterms:created>
  <dcterms:modified xsi:type="dcterms:W3CDTF">2018-01-07T20:05:20Z</dcterms:modified>
</cp:coreProperties>
</file>